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0080625" cy="7559675"/>
  <p:notesSz cx="7559675" cy="10691813"/>
  <p:defaultTextStyle>
    <a:defPPr>
      <a:defRPr lang="ru-RU"/>
    </a:defPPr>
    <a:lvl1pPr marL="0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58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115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173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231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289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347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405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462" algn="l" defTabSz="9141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1770" y="78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Дата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Нижний колонтитул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Номер слайда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994CFF5E-F246-4DC7-8DFF-1900BCA2E146}" type="slidenum">
              <a:t>‹#›</a:t>
            </a:fld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76247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5112" cy="400843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ru-RU"/>
          </a:p>
        </p:txBody>
      </p:sp>
      <p:sp>
        <p:nvSpPr>
          <p:cNvPr id="4" name="Верхний колонтитул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ru-RU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5" name="Дата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ru-RU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6" name="Нижний колонтитул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ru-RU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7" name="Номер слайда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ru-RU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fld id="{5668976F-CF32-4862-939D-148C3BDEB57C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190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34" marR="0" indent="-215934" rtl="0" hangingPunct="0">
      <a:tabLst/>
      <a:defRPr lang="ru-RU" sz="2000" b="0" i="0" u="none" strike="noStrike" kern="1200">
        <a:ln>
          <a:noFill/>
        </a:ln>
        <a:latin typeface="Arial" pitchFamily="18"/>
        <a:ea typeface="Microsoft YaHei" pitchFamily="2"/>
        <a:cs typeface="Mangal" pitchFamily="2"/>
      </a:defRPr>
    </a:lvl1pPr>
    <a:lvl2pPr marL="457058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15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73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231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89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347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405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462" algn="l" defTabSz="9141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2840" y="3645747"/>
            <a:ext cx="7846197" cy="162043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2840" y="5266177"/>
            <a:ext cx="7846197" cy="949556"/>
          </a:xfrm>
        </p:spPr>
        <p:txBody>
          <a:bodyPr anchor="t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84DFBD-0237-4A29-AC33-326734106F3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2841" y="1992281"/>
            <a:ext cx="7852701" cy="446595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02DB803-4C8B-46E6-9964-4F60806B35A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41704" y="744859"/>
            <a:ext cx="1623838" cy="571586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2840" y="744860"/>
            <a:ext cx="6027602" cy="571586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2E8F56B-1DCF-44A4-B91C-5F265169F0D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885463B-2E59-4527-9BB6-979C88D60E4E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841" y="3647098"/>
            <a:ext cx="7846194" cy="1619080"/>
          </a:xfrm>
        </p:spPr>
        <p:txBody>
          <a:bodyPr anchor="b"/>
          <a:lstStyle>
            <a:lvl1pPr algn="r">
              <a:defRPr sz="3500" b="0" cap="none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2841" y="5266178"/>
            <a:ext cx="7846194" cy="948432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50397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C47ED51-645D-4462-8956-B72736B9170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841" y="744861"/>
            <a:ext cx="7852701" cy="101906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2840" y="1994914"/>
            <a:ext cx="3826842" cy="4465809"/>
          </a:xfrm>
        </p:spPr>
        <p:txBody>
          <a:bodyPr>
            <a:normAutofit/>
          </a:bodyPr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0944" y="1994913"/>
            <a:ext cx="3824598" cy="4465810"/>
          </a:xfrm>
        </p:spPr>
        <p:txBody>
          <a:bodyPr>
            <a:normAutofit/>
          </a:bodyPr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202AA1D-5202-4333-B4E5-25AF35F26EA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2840" y="1998416"/>
            <a:ext cx="3826842" cy="635222"/>
          </a:xfrm>
        </p:spPr>
        <p:txBody>
          <a:bodyPr anchor="b">
            <a:noAutofit/>
          </a:bodyPr>
          <a:lstStyle>
            <a:lvl1pPr marL="0" indent="0">
              <a:buNone/>
              <a:defRPr sz="2600" b="0"/>
            </a:lvl1pPr>
            <a:lvl2pPr marL="503972" indent="0">
              <a:buNone/>
              <a:defRPr sz="2200" b="1"/>
            </a:lvl2pPr>
            <a:lvl3pPr marL="1007943" indent="0">
              <a:buNone/>
              <a:defRPr sz="2000" b="1"/>
            </a:lvl3pPr>
            <a:lvl4pPr marL="1511915" indent="0">
              <a:buNone/>
              <a:defRPr sz="1800" b="1"/>
            </a:lvl4pPr>
            <a:lvl5pPr marL="2015886" indent="0">
              <a:buNone/>
              <a:defRPr sz="1800" b="1"/>
            </a:lvl5pPr>
            <a:lvl6pPr marL="2519858" indent="0">
              <a:buNone/>
              <a:defRPr sz="1800" b="1"/>
            </a:lvl6pPr>
            <a:lvl7pPr marL="3023829" indent="0">
              <a:buNone/>
              <a:defRPr sz="1800" b="1"/>
            </a:lvl7pPr>
            <a:lvl8pPr marL="3527801" indent="0">
              <a:buNone/>
              <a:defRPr sz="1800" b="1"/>
            </a:lvl8pPr>
            <a:lvl9pPr marL="4031772" indent="0">
              <a:buNone/>
              <a:defRPr sz="18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2840" y="2633639"/>
            <a:ext cx="3826842" cy="3827084"/>
          </a:xfrm>
        </p:spPr>
        <p:txBody>
          <a:bodyPr>
            <a:normAutofit/>
          </a:bodyPr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0943" y="1998416"/>
            <a:ext cx="3826840" cy="635222"/>
          </a:xfrm>
        </p:spPr>
        <p:txBody>
          <a:bodyPr anchor="b">
            <a:noAutofit/>
          </a:bodyPr>
          <a:lstStyle>
            <a:lvl1pPr marL="0" indent="0">
              <a:buNone/>
              <a:defRPr sz="2600" b="0"/>
            </a:lvl1pPr>
            <a:lvl2pPr marL="503972" indent="0">
              <a:buNone/>
              <a:defRPr sz="2200" b="1"/>
            </a:lvl2pPr>
            <a:lvl3pPr marL="1007943" indent="0">
              <a:buNone/>
              <a:defRPr sz="2000" b="1"/>
            </a:lvl3pPr>
            <a:lvl4pPr marL="1511915" indent="0">
              <a:buNone/>
              <a:defRPr sz="1800" b="1"/>
            </a:lvl4pPr>
            <a:lvl5pPr marL="2015886" indent="0">
              <a:buNone/>
              <a:defRPr sz="1800" b="1"/>
            </a:lvl5pPr>
            <a:lvl6pPr marL="2519858" indent="0">
              <a:buNone/>
              <a:defRPr sz="1800" b="1"/>
            </a:lvl6pPr>
            <a:lvl7pPr marL="3023829" indent="0">
              <a:buNone/>
              <a:defRPr sz="1800" b="1"/>
            </a:lvl7pPr>
            <a:lvl8pPr marL="3527801" indent="0">
              <a:buNone/>
              <a:defRPr sz="1800" b="1"/>
            </a:lvl8pPr>
            <a:lvl9pPr marL="4031772" indent="0">
              <a:buNone/>
              <a:defRPr sz="18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0943" y="2633639"/>
            <a:ext cx="3826840" cy="3827084"/>
          </a:xfrm>
        </p:spPr>
        <p:txBody>
          <a:bodyPr>
            <a:normAutofit/>
          </a:bodyPr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EC77979-7B25-48C1-B3B7-C6181EC28C04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542B84-E011-4CB5-990E-229B6C1A18D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1D46847-1571-41B2-A854-D6874C6FBCF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840" y="491729"/>
            <a:ext cx="2933182" cy="1307192"/>
          </a:xfrm>
        </p:spPr>
        <p:txBody>
          <a:bodyPr anchor="b"/>
          <a:lstStyle>
            <a:lvl1pPr algn="l">
              <a:defRPr sz="2600" b="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7284" y="491729"/>
            <a:ext cx="4718258" cy="5968994"/>
          </a:xfrm>
        </p:spPr>
        <p:txBody>
          <a:bodyPr>
            <a:normAutofit/>
          </a:bodyPr>
          <a:lstStyle>
            <a:lvl5pPr>
              <a:defRPr/>
            </a:lvl5pPr>
            <a:lvl6pPr marL="2771844" indent="-251986">
              <a:buClr>
                <a:schemeClr val="tx2"/>
              </a:buClr>
              <a:buSzPct val="101000"/>
              <a:buFont typeface="Courier New" pitchFamily="49" charset="0"/>
              <a:buChar char="o"/>
              <a:defRPr sz="1300"/>
            </a:lvl6pPr>
            <a:lvl7pPr marL="3275815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7pPr>
            <a:lvl8pPr marL="3779787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8pPr>
            <a:lvl9pPr marL="4283758" indent="-251986">
              <a:buClr>
                <a:schemeClr val="tx2"/>
              </a:buClr>
              <a:buFont typeface="Courier New" pitchFamily="49" charset="0"/>
              <a:buChar char="o"/>
              <a:defRPr sz="1300" baseline="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840" y="1798922"/>
            <a:ext cx="2933182" cy="4661798"/>
          </a:xfrm>
        </p:spPr>
        <p:txBody>
          <a:bodyPr anchor="t">
            <a:normAutofit/>
          </a:bodyPr>
          <a:lstStyle>
            <a:lvl1pPr marL="0" indent="0">
              <a:buNone/>
              <a:defRPr sz="1300"/>
            </a:lvl1pPr>
            <a:lvl2pPr marL="503972" indent="0">
              <a:buNone/>
              <a:defRPr sz="1300"/>
            </a:lvl2pPr>
            <a:lvl3pPr marL="1007943" indent="0">
              <a:buNone/>
              <a:defRPr sz="1100"/>
            </a:lvl3pPr>
            <a:lvl4pPr marL="1511915" indent="0">
              <a:buNone/>
              <a:defRPr sz="1000"/>
            </a:lvl4pPr>
            <a:lvl5pPr marL="2015886" indent="0">
              <a:buNone/>
              <a:defRPr sz="1000"/>
            </a:lvl5pPr>
            <a:lvl6pPr marL="2519858" indent="0">
              <a:buNone/>
              <a:defRPr sz="1000"/>
            </a:lvl6pPr>
            <a:lvl7pPr marL="3023829" indent="0">
              <a:buNone/>
              <a:defRPr sz="1000"/>
            </a:lvl7pPr>
            <a:lvl8pPr marL="3527801" indent="0">
              <a:buNone/>
              <a:defRPr sz="1000"/>
            </a:lvl8pPr>
            <a:lvl9pPr marL="4031772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733D780-C6A8-4AE5-B0EB-B76DBFA2114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841" y="1528975"/>
            <a:ext cx="3635764" cy="1227156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841" y="2756131"/>
            <a:ext cx="3635765" cy="2789077"/>
          </a:xfrm>
        </p:spPr>
        <p:txBody>
          <a:bodyPr anchor="t">
            <a:normAutofit/>
          </a:bodyPr>
          <a:lstStyle>
            <a:lvl1pPr marL="0" indent="0">
              <a:buNone/>
              <a:defRPr sz="1300"/>
            </a:lvl1pPr>
            <a:lvl2pPr marL="503972" indent="0">
              <a:buNone/>
              <a:defRPr sz="1300"/>
            </a:lvl2pPr>
            <a:lvl3pPr marL="1007943" indent="0">
              <a:buNone/>
              <a:defRPr sz="1100"/>
            </a:lvl3pPr>
            <a:lvl4pPr marL="1511915" indent="0">
              <a:buNone/>
              <a:defRPr sz="1000"/>
            </a:lvl4pPr>
            <a:lvl5pPr marL="2015886" indent="0">
              <a:buNone/>
              <a:defRPr sz="1000"/>
            </a:lvl5pPr>
            <a:lvl6pPr marL="2519858" indent="0">
              <a:buNone/>
              <a:defRPr sz="1000"/>
            </a:lvl6pPr>
            <a:lvl7pPr marL="3023829" indent="0">
              <a:buNone/>
              <a:defRPr sz="1000"/>
            </a:lvl7pPr>
            <a:lvl8pPr marL="3527801" indent="0">
              <a:buNone/>
              <a:defRPr sz="1000"/>
            </a:lvl8pPr>
            <a:lvl9pPr marL="4031772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CFD600E-4B67-43E8-A048-7F153F8B03AC}" type="slidenum">
              <a:rPr lang="ru-RU" smtClean="0"/>
              <a:t>‹#›</a:t>
            </a:fld>
            <a:endParaRPr lang="ru-RU"/>
          </a:p>
        </p:txBody>
      </p:sp>
      <p:grpSp>
        <p:nvGrpSpPr>
          <p:cNvPr id="16" name="Group 15"/>
          <p:cNvGrpSpPr/>
          <p:nvPr/>
        </p:nvGrpSpPr>
        <p:grpSpPr>
          <a:xfrm>
            <a:off x="4978746" y="1096128"/>
            <a:ext cx="2036341" cy="1687026"/>
            <a:chOff x="4718762" y="993075"/>
            <a:chExt cx="1847138" cy="1530439"/>
          </a:xfrm>
        </p:grpSpPr>
        <p:sp>
          <p:nvSpPr>
            <p:cNvPr id="32" name="Oval 31"/>
            <p:cNvSpPr/>
            <p:nvPr/>
          </p:nvSpPr>
          <p:spPr>
            <a:xfrm>
              <a:off x="5479247" y="1436861"/>
              <a:ext cx="1086653" cy="1086653"/>
            </a:xfrm>
            <a:prstGeom prst="ellips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5650541" y="1411791"/>
              <a:ext cx="830365" cy="83036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256184" y="1894454"/>
              <a:ext cx="602364" cy="602364"/>
            </a:xfrm>
            <a:prstGeom prst="ellips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5424145" y="1811313"/>
              <a:ext cx="489588" cy="489588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4718762" y="2083426"/>
              <a:ext cx="256601" cy="256601"/>
            </a:xfrm>
            <a:prstGeom prst="ellips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6132091" y="993075"/>
              <a:ext cx="256601" cy="256601"/>
            </a:xfrm>
            <a:prstGeom prst="ellips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5059596" y="1894454"/>
              <a:ext cx="197439" cy="197439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148801" y="1060593"/>
              <a:ext cx="197439" cy="197439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5152972" y="1765370"/>
            <a:ext cx="3780234" cy="3779838"/>
          </a:xfrm>
          <a:prstGeom prst="ellipse">
            <a:avLst/>
          </a:prstGeom>
          <a:ln w="76200">
            <a:solidFill>
              <a:schemeClr val="tx2">
                <a:lumMod val="75000"/>
              </a:schemeClr>
            </a:solidFill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 55"/>
          <p:cNvSpPr>
            <a:spLocks noChangeAspect="1"/>
          </p:cNvSpPr>
          <p:nvPr/>
        </p:nvSpPr>
        <p:spPr>
          <a:xfrm>
            <a:off x="-76756" y="4456191"/>
            <a:ext cx="1922578" cy="2104577"/>
          </a:xfrm>
          <a:custGeom>
            <a:avLst/>
            <a:gdLst/>
            <a:ahLst/>
            <a:cxnLst/>
            <a:rect l="l" t="t" r="r" b="b"/>
            <a:pathLst>
              <a:path w="1743945" h="1909234">
                <a:moveTo>
                  <a:pt x="789328" y="0"/>
                </a:moveTo>
                <a:cubicBezTo>
                  <a:pt x="1316548" y="0"/>
                  <a:pt x="1743945" y="427397"/>
                  <a:pt x="1743945" y="954617"/>
                </a:cubicBezTo>
                <a:cubicBezTo>
                  <a:pt x="1743945" y="1481837"/>
                  <a:pt x="1316548" y="1909234"/>
                  <a:pt x="789328" y="1909234"/>
                </a:cubicBezTo>
                <a:cubicBezTo>
                  <a:pt x="461080" y="1909234"/>
                  <a:pt x="171527" y="1743562"/>
                  <a:pt x="0" y="1491086"/>
                </a:cubicBezTo>
                <a:lnTo>
                  <a:pt x="0" y="418149"/>
                </a:lnTo>
                <a:cubicBezTo>
                  <a:pt x="171527" y="165673"/>
                  <a:pt x="461080" y="0"/>
                  <a:pt x="789328" y="0"/>
                </a:cubicBezTo>
                <a:close/>
              </a:path>
            </a:pathLst>
          </a:custGeom>
          <a:solidFill>
            <a:schemeClr val="tx2">
              <a:lumMod val="75000"/>
              <a:alpha val="8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573968" y="1207377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2071169" y="311882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54" name="Oval 53"/>
          <p:cNvSpPr>
            <a:spLocks noChangeAspect="1"/>
          </p:cNvSpPr>
          <p:nvPr/>
        </p:nvSpPr>
        <p:spPr>
          <a:xfrm>
            <a:off x="573966" y="6315310"/>
            <a:ext cx="2104798" cy="1315895"/>
          </a:xfrm>
          <a:custGeom>
            <a:avLst/>
            <a:gdLst/>
            <a:ahLst/>
            <a:cxnLst/>
            <a:rect l="l" t="t" r="r" b="b"/>
            <a:pathLst>
              <a:path w="1909234" h="1193756">
                <a:moveTo>
                  <a:pt x="954617" y="0"/>
                </a:moveTo>
                <a:cubicBezTo>
                  <a:pt x="1481837" y="0"/>
                  <a:pt x="1909234" y="427397"/>
                  <a:pt x="1909234" y="954617"/>
                </a:cubicBezTo>
                <a:cubicBezTo>
                  <a:pt x="1909234" y="1037305"/>
                  <a:pt x="1898721" y="1117537"/>
                  <a:pt x="1877819" y="1193756"/>
                </a:cubicBezTo>
                <a:lnTo>
                  <a:pt x="31415" y="1193756"/>
                </a:lnTo>
                <a:cubicBezTo>
                  <a:pt x="10513" y="1117537"/>
                  <a:pt x="0" y="1037305"/>
                  <a:pt x="0" y="954617"/>
                </a:cubicBezTo>
                <a:cubicBezTo>
                  <a:pt x="0" y="427397"/>
                  <a:pt x="427397" y="0"/>
                  <a:pt x="954617" y="0"/>
                </a:cubicBezTo>
                <a:close/>
              </a:path>
            </a:pathLst>
          </a:custGeom>
          <a:solidFill>
            <a:schemeClr val="tx2">
              <a:lumMod val="75000"/>
              <a:alpha val="16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0" name="Oval 129"/>
          <p:cNvSpPr>
            <a:spLocks noChangeAspect="1"/>
          </p:cNvSpPr>
          <p:nvPr/>
        </p:nvSpPr>
        <p:spPr>
          <a:xfrm>
            <a:off x="-51495" y="-68022"/>
            <a:ext cx="1597540" cy="1848652"/>
          </a:xfrm>
          <a:custGeom>
            <a:avLst/>
            <a:gdLst/>
            <a:ahLst/>
            <a:cxnLst/>
            <a:rect l="l" t="t" r="r" b="b"/>
            <a:pathLst>
              <a:path w="1449107" h="1677064">
                <a:moveTo>
                  <a:pt x="0" y="0"/>
                </a:moveTo>
                <a:lnTo>
                  <a:pt x="1112019" y="0"/>
                </a:lnTo>
                <a:cubicBezTo>
                  <a:pt x="1319407" y="171874"/>
                  <a:pt x="1449107" y="432014"/>
                  <a:pt x="1449107" y="722447"/>
                </a:cubicBezTo>
                <a:cubicBezTo>
                  <a:pt x="1449107" y="1249667"/>
                  <a:pt x="1021710" y="1677064"/>
                  <a:pt x="494490" y="1677064"/>
                </a:cubicBezTo>
                <a:cubicBezTo>
                  <a:pt x="313232" y="1677064"/>
                  <a:pt x="143772" y="1626546"/>
                  <a:pt x="0" y="1537872"/>
                </a:cubicBezTo>
                <a:close/>
              </a:path>
            </a:pathLst>
          </a:custGeom>
          <a:solidFill>
            <a:schemeClr val="tx2">
              <a:lumMod val="75000"/>
              <a:alpha val="14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1" name="Oval 130"/>
          <p:cNvSpPr>
            <a:spLocks noChangeAspect="1"/>
          </p:cNvSpPr>
          <p:nvPr/>
        </p:nvSpPr>
        <p:spPr>
          <a:xfrm>
            <a:off x="1018771" y="-178159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2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2" name="Oval 131"/>
          <p:cNvSpPr>
            <a:spLocks noChangeAspect="1"/>
          </p:cNvSpPr>
          <p:nvPr/>
        </p:nvSpPr>
        <p:spPr>
          <a:xfrm>
            <a:off x="0" y="728342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15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3" name="Oval 132"/>
          <p:cNvSpPr>
            <a:spLocks noChangeAspect="1"/>
          </p:cNvSpPr>
          <p:nvPr/>
        </p:nvSpPr>
        <p:spPr>
          <a:xfrm>
            <a:off x="8265508" y="-68022"/>
            <a:ext cx="1868032" cy="1848652"/>
          </a:xfrm>
          <a:custGeom>
            <a:avLst/>
            <a:gdLst/>
            <a:ahLst/>
            <a:cxnLst/>
            <a:rect l="l" t="t" r="r" b="b"/>
            <a:pathLst>
              <a:path w="1694467" h="1677064">
                <a:moveTo>
                  <a:pt x="337088" y="0"/>
                </a:moveTo>
                <a:lnTo>
                  <a:pt x="1573463" y="0"/>
                </a:lnTo>
                <a:cubicBezTo>
                  <a:pt x="1618202" y="37449"/>
                  <a:pt x="1658454" y="79950"/>
                  <a:pt x="1694467" y="126010"/>
                </a:cubicBezTo>
                <a:lnTo>
                  <a:pt x="1694467" y="1318884"/>
                </a:lnTo>
                <a:cubicBezTo>
                  <a:pt x="1522840" y="1538397"/>
                  <a:pt x="1254922" y="1677064"/>
                  <a:pt x="954617" y="1677064"/>
                </a:cubicBezTo>
                <a:cubicBezTo>
                  <a:pt x="427397" y="1677064"/>
                  <a:pt x="0" y="1249667"/>
                  <a:pt x="0" y="722447"/>
                </a:cubicBezTo>
                <a:cubicBezTo>
                  <a:pt x="0" y="432014"/>
                  <a:pt x="129700" y="171874"/>
                  <a:pt x="337088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4" name="Oval 133"/>
          <p:cNvSpPr>
            <a:spLocks noChangeAspect="1"/>
          </p:cNvSpPr>
          <p:nvPr/>
        </p:nvSpPr>
        <p:spPr>
          <a:xfrm>
            <a:off x="6744121" y="-68022"/>
            <a:ext cx="2104798" cy="1879941"/>
          </a:xfrm>
          <a:custGeom>
            <a:avLst/>
            <a:gdLst/>
            <a:ahLst/>
            <a:cxnLst/>
            <a:rect l="l" t="t" r="r" b="b"/>
            <a:pathLst>
              <a:path w="1909234" h="1705448">
                <a:moveTo>
                  <a:pt x="371490" y="0"/>
                </a:moveTo>
                <a:lnTo>
                  <a:pt x="1537745" y="0"/>
                </a:lnTo>
                <a:cubicBezTo>
                  <a:pt x="1764760" y="171517"/>
                  <a:pt x="1909234" y="444302"/>
                  <a:pt x="1909234" y="750831"/>
                </a:cubicBezTo>
                <a:cubicBezTo>
                  <a:pt x="1909234" y="1278051"/>
                  <a:pt x="1481837" y="1705448"/>
                  <a:pt x="954617" y="1705448"/>
                </a:cubicBezTo>
                <a:cubicBezTo>
                  <a:pt x="427397" y="1705448"/>
                  <a:pt x="0" y="1278051"/>
                  <a:pt x="0" y="750831"/>
                </a:cubicBezTo>
                <a:cubicBezTo>
                  <a:pt x="0" y="444302"/>
                  <a:pt x="144474" y="171517"/>
                  <a:pt x="371490" y="0"/>
                </a:cubicBezTo>
                <a:close/>
              </a:path>
            </a:pathLst>
          </a:custGeom>
          <a:solidFill>
            <a:schemeClr val="tx2">
              <a:lumMod val="75000"/>
              <a:alpha val="1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5" name="Oval 134"/>
          <p:cNvSpPr>
            <a:spLocks noChangeAspect="1"/>
          </p:cNvSpPr>
          <p:nvPr/>
        </p:nvSpPr>
        <p:spPr>
          <a:xfrm>
            <a:off x="8262115" y="1207375"/>
            <a:ext cx="1871424" cy="2104577"/>
          </a:xfrm>
          <a:custGeom>
            <a:avLst/>
            <a:gdLst/>
            <a:ahLst/>
            <a:cxnLst/>
            <a:rect l="l" t="t" r="r" b="b"/>
            <a:pathLst>
              <a:path w="1697544" h="1909234">
                <a:moveTo>
                  <a:pt x="954617" y="0"/>
                </a:moveTo>
                <a:cubicBezTo>
                  <a:pt x="1256666" y="0"/>
                  <a:pt x="1525952" y="140283"/>
                  <a:pt x="1697544" y="361910"/>
                </a:cubicBezTo>
                <a:lnTo>
                  <a:pt x="1697544" y="1547324"/>
                </a:lnTo>
                <a:cubicBezTo>
                  <a:pt x="1525952" y="1768951"/>
                  <a:pt x="1256666" y="1909234"/>
                  <a:pt x="954617" y="1909234"/>
                </a:cubicBezTo>
                <a:cubicBezTo>
                  <a:pt x="427397" y="1909234"/>
                  <a:pt x="0" y="1481837"/>
                  <a:pt x="0" y="954617"/>
                </a:cubicBezTo>
                <a:cubicBezTo>
                  <a:pt x="0" y="427397"/>
                  <a:pt x="427397" y="0"/>
                  <a:pt x="954617" y="0"/>
                </a:cubicBezTo>
                <a:close/>
              </a:path>
            </a:pathLst>
          </a:custGeom>
          <a:solidFill>
            <a:schemeClr val="tx2">
              <a:lumMod val="75000"/>
              <a:alpha val="15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6" name="Oval 135"/>
          <p:cNvSpPr>
            <a:spLocks noChangeAspect="1"/>
          </p:cNvSpPr>
          <p:nvPr/>
        </p:nvSpPr>
        <p:spPr>
          <a:xfrm>
            <a:off x="8881924" y="5666280"/>
            <a:ext cx="1253677" cy="1939775"/>
          </a:xfrm>
          <a:custGeom>
            <a:avLst/>
            <a:gdLst/>
            <a:ahLst/>
            <a:cxnLst/>
            <a:rect l="l" t="t" r="r" b="b"/>
            <a:pathLst>
              <a:path w="1137194" h="1759729">
                <a:moveTo>
                  <a:pt x="954617" y="0"/>
                </a:moveTo>
                <a:cubicBezTo>
                  <a:pt x="1017088" y="0"/>
                  <a:pt x="1078157" y="6001"/>
                  <a:pt x="1137194" y="17897"/>
                </a:cubicBezTo>
                <a:lnTo>
                  <a:pt x="1137194" y="1759729"/>
                </a:lnTo>
                <a:lnTo>
                  <a:pt x="443151" y="1759729"/>
                </a:lnTo>
                <a:cubicBezTo>
                  <a:pt x="176544" y="1591075"/>
                  <a:pt x="0" y="1293463"/>
                  <a:pt x="0" y="954617"/>
                </a:cubicBezTo>
                <a:cubicBezTo>
                  <a:pt x="0" y="427397"/>
                  <a:pt x="427397" y="0"/>
                  <a:pt x="954617" y="0"/>
                </a:cubicBezTo>
                <a:close/>
              </a:path>
            </a:pathLst>
          </a:custGeom>
          <a:solidFill>
            <a:schemeClr val="tx2">
              <a:lumMod val="75000"/>
              <a:alpha val="16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7" name="Oval 136"/>
          <p:cNvSpPr>
            <a:spLocks noChangeAspect="1"/>
          </p:cNvSpPr>
          <p:nvPr/>
        </p:nvSpPr>
        <p:spPr>
          <a:xfrm>
            <a:off x="7344074" y="4809303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5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8" name="Oval 137"/>
          <p:cNvSpPr>
            <a:spLocks noChangeAspect="1"/>
          </p:cNvSpPr>
          <p:nvPr/>
        </p:nvSpPr>
        <p:spPr>
          <a:xfrm>
            <a:off x="-76757" y="5455098"/>
            <a:ext cx="1492537" cy="2104577"/>
          </a:xfrm>
          <a:custGeom>
            <a:avLst/>
            <a:gdLst/>
            <a:ahLst/>
            <a:cxnLst/>
            <a:rect l="l" t="t" r="r" b="b"/>
            <a:pathLst>
              <a:path w="1353860" h="1909234">
                <a:moveTo>
                  <a:pt x="399243" y="0"/>
                </a:moveTo>
                <a:cubicBezTo>
                  <a:pt x="926463" y="0"/>
                  <a:pt x="1353860" y="427397"/>
                  <a:pt x="1353860" y="954617"/>
                </a:cubicBezTo>
                <a:cubicBezTo>
                  <a:pt x="1353860" y="1481837"/>
                  <a:pt x="926463" y="1909234"/>
                  <a:pt x="399243" y="1909234"/>
                </a:cubicBezTo>
                <a:cubicBezTo>
                  <a:pt x="256544" y="1909234"/>
                  <a:pt x="121158" y="1877924"/>
                  <a:pt x="0" y="1820890"/>
                </a:cubicBezTo>
                <a:lnTo>
                  <a:pt x="0" y="88345"/>
                </a:lnTo>
                <a:cubicBezTo>
                  <a:pt x="121158" y="31311"/>
                  <a:pt x="256544" y="0"/>
                  <a:pt x="399243" y="0"/>
                </a:cubicBezTo>
                <a:close/>
              </a:path>
            </a:pathLst>
          </a:custGeom>
          <a:solidFill>
            <a:schemeClr val="tx2">
              <a:lumMod val="75000"/>
              <a:alpha val="16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39" name="Oval 138"/>
          <p:cNvSpPr>
            <a:spLocks noChangeAspect="1"/>
          </p:cNvSpPr>
          <p:nvPr/>
        </p:nvSpPr>
        <p:spPr>
          <a:xfrm>
            <a:off x="781041" y="5280459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8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40" name="Oval 139"/>
          <p:cNvSpPr>
            <a:spLocks noChangeAspect="1"/>
          </p:cNvSpPr>
          <p:nvPr/>
        </p:nvSpPr>
        <p:spPr>
          <a:xfrm>
            <a:off x="6744123" y="864202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15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41" name="Oval 140"/>
          <p:cNvSpPr>
            <a:spLocks noChangeAspect="1"/>
          </p:cNvSpPr>
          <p:nvPr/>
        </p:nvSpPr>
        <p:spPr>
          <a:xfrm>
            <a:off x="7120658" y="5666280"/>
            <a:ext cx="2104797" cy="2104576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118" name="Oval 117"/>
          <p:cNvSpPr>
            <a:spLocks noChangeAspect="1"/>
          </p:cNvSpPr>
          <p:nvPr/>
        </p:nvSpPr>
        <p:spPr>
          <a:xfrm>
            <a:off x="9258437" y="659031"/>
            <a:ext cx="875103" cy="1381110"/>
          </a:xfrm>
          <a:custGeom>
            <a:avLst/>
            <a:gdLst/>
            <a:ahLst/>
            <a:cxnLst/>
            <a:rect l="l" t="t" r="r" b="b"/>
            <a:pathLst>
              <a:path w="793794" h="1252918">
                <a:moveTo>
                  <a:pt x="626459" y="0"/>
                </a:moveTo>
                <a:cubicBezTo>
                  <a:pt x="684682" y="0"/>
                  <a:pt x="741049" y="7943"/>
                  <a:pt x="793794" y="25480"/>
                </a:cubicBezTo>
                <a:lnTo>
                  <a:pt x="793794" y="1227438"/>
                </a:lnTo>
                <a:cubicBezTo>
                  <a:pt x="741049" y="1244975"/>
                  <a:pt x="684682" y="1252918"/>
                  <a:pt x="626459" y="1252918"/>
                </a:cubicBezTo>
                <a:cubicBezTo>
                  <a:pt x="280475" y="1252918"/>
                  <a:pt x="0" y="972443"/>
                  <a:pt x="0" y="626459"/>
                </a:cubicBezTo>
                <a:cubicBezTo>
                  <a:pt x="0" y="280475"/>
                  <a:pt x="280475" y="0"/>
                  <a:pt x="626459" y="0"/>
                </a:cubicBezTo>
                <a:close/>
              </a:path>
            </a:pathLst>
          </a:cu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>
            <a:spLocks noChangeAspect="1"/>
          </p:cNvSpPr>
          <p:nvPr/>
        </p:nvSpPr>
        <p:spPr>
          <a:xfrm>
            <a:off x="7000545" y="227641"/>
            <a:ext cx="1147934" cy="1147814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>
            <a:spLocks noChangeAspect="1"/>
          </p:cNvSpPr>
          <p:nvPr/>
        </p:nvSpPr>
        <p:spPr>
          <a:xfrm>
            <a:off x="7576044" y="1599068"/>
            <a:ext cx="1343039" cy="1342898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>
            <a:spLocks noChangeAspect="1"/>
          </p:cNvSpPr>
          <p:nvPr/>
        </p:nvSpPr>
        <p:spPr>
          <a:xfrm>
            <a:off x="7958521" y="2259665"/>
            <a:ext cx="1147934" cy="1147814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>
            <a:spLocks noChangeAspect="1"/>
          </p:cNvSpPr>
          <p:nvPr/>
        </p:nvSpPr>
        <p:spPr>
          <a:xfrm>
            <a:off x="8543193" y="2933959"/>
            <a:ext cx="795192" cy="795108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755224" y="-111307"/>
            <a:ext cx="1315945" cy="769212"/>
          </a:xfrm>
          <a:custGeom>
            <a:avLst/>
            <a:gdLst/>
            <a:ahLst/>
            <a:cxnLst/>
            <a:rect l="l" t="t" r="r" b="b"/>
            <a:pathLst>
              <a:path w="1193676" h="697815">
                <a:moveTo>
                  <a:pt x="10179" y="0"/>
                </a:moveTo>
                <a:lnTo>
                  <a:pt x="1183497" y="0"/>
                </a:lnTo>
                <a:cubicBezTo>
                  <a:pt x="1190746" y="32633"/>
                  <a:pt x="1193676" y="66463"/>
                  <a:pt x="1193676" y="100977"/>
                </a:cubicBezTo>
                <a:cubicBezTo>
                  <a:pt x="1193676" y="430602"/>
                  <a:pt x="926463" y="697815"/>
                  <a:pt x="596838" y="697815"/>
                </a:cubicBezTo>
                <a:cubicBezTo>
                  <a:pt x="267213" y="697815"/>
                  <a:pt x="0" y="430602"/>
                  <a:pt x="0" y="100977"/>
                </a:cubicBezTo>
                <a:close/>
              </a:path>
            </a:pathLst>
          </a:cu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1656554" y="-111307"/>
            <a:ext cx="1134432" cy="506942"/>
          </a:xfrm>
          <a:custGeom>
            <a:avLst/>
            <a:gdLst/>
            <a:ahLst/>
            <a:cxnLst/>
            <a:rect l="l" t="t" r="r" b="b"/>
            <a:pathLst>
              <a:path w="1029028" h="459889">
                <a:moveTo>
                  <a:pt x="0" y="0"/>
                </a:moveTo>
                <a:lnTo>
                  <a:pt x="1029028" y="0"/>
                </a:lnTo>
                <a:cubicBezTo>
                  <a:pt x="1001386" y="259074"/>
                  <a:pt x="781401" y="459889"/>
                  <a:pt x="514514" y="459889"/>
                </a:cubicBezTo>
                <a:cubicBezTo>
                  <a:pt x="247627" y="459889"/>
                  <a:pt x="27642" y="259074"/>
                  <a:pt x="0" y="0"/>
                </a:cubicBezTo>
                <a:close/>
              </a:path>
            </a:pathLst>
          </a:cu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>
            <a:spLocks noChangeAspect="1"/>
          </p:cNvSpPr>
          <p:nvPr/>
        </p:nvSpPr>
        <p:spPr>
          <a:xfrm>
            <a:off x="-76755" y="-111307"/>
            <a:ext cx="650724" cy="674935"/>
          </a:xfrm>
          <a:custGeom>
            <a:avLst/>
            <a:gdLst/>
            <a:ahLst/>
            <a:cxnLst/>
            <a:rect l="l" t="t" r="r" b="b"/>
            <a:pathLst>
              <a:path w="590263" h="612289">
                <a:moveTo>
                  <a:pt x="0" y="0"/>
                </a:moveTo>
                <a:lnTo>
                  <a:pt x="581024" y="0"/>
                </a:lnTo>
                <a:cubicBezTo>
                  <a:pt x="587493" y="29611"/>
                  <a:pt x="590263" y="60308"/>
                  <a:pt x="590263" y="91651"/>
                </a:cubicBezTo>
                <a:cubicBezTo>
                  <a:pt x="590263" y="379191"/>
                  <a:pt x="357165" y="612289"/>
                  <a:pt x="69625" y="612289"/>
                </a:cubicBezTo>
                <a:lnTo>
                  <a:pt x="0" y="605270"/>
                </a:lnTo>
                <a:close/>
              </a:path>
            </a:pathLst>
          </a:cu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6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>
            <a:spLocks noChangeAspect="1"/>
          </p:cNvSpPr>
          <p:nvPr/>
        </p:nvSpPr>
        <p:spPr>
          <a:xfrm>
            <a:off x="305850" y="4763966"/>
            <a:ext cx="1539971" cy="1539809"/>
          </a:xfrm>
          <a:prstGeom prst="ellipse">
            <a:avLst/>
          </a:prstGeom>
          <a:solidFill>
            <a:schemeClr val="tx2">
              <a:lumMod val="75000"/>
              <a:alpha val="6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4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>
            <a:spLocks noChangeAspect="1"/>
          </p:cNvSpPr>
          <p:nvPr/>
        </p:nvSpPr>
        <p:spPr>
          <a:xfrm>
            <a:off x="6385423" y="7153985"/>
            <a:ext cx="1230245" cy="489173"/>
          </a:xfrm>
          <a:custGeom>
            <a:avLst/>
            <a:gdLst/>
            <a:ahLst/>
            <a:cxnLst/>
            <a:rect l="l" t="t" r="r" b="b"/>
            <a:pathLst>
              <a:path w="1115939" h="443769">
                <a:moveTo>
                  <a:pt x="557969" y="0"/>
                </a:moveTo>
                <a:cubicBezTo>
                  <a:pt x="830120" y="0"/>
                  <a:pt x="1058049" y="189335"/>
                  <a:pt x="1115939" y="443769"/>
                </a:cubicBezTo>
                <a:lnTo>
                  <a:pt x="0" y="443769"/>
                </a:lnTo>
                <a:cubicBezTo>
                  <a:pt x="57889" y="189335"/>
                  <a:pt x="285818" y="0"/>
                  <a:pt x="557969" y="0"/>
                </a:cubicBezTo>
                <a:close/>
              </a:path>
            </a:pathLst>
          </a:custGeom>
          <a:solidFill>
            <a:schemeClr val="tx2">
              <a:lumMod val="75000"/>
              <a:alpha val="6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4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>
            <a:spLocks noChangeAspect="1"/>
          </p:cNvSpPr>
          <p:nvPr/>
        </p:nvSpPr>
        <p:spPr>
          <a:xfrm>
            <a:off x="6755694" y="7064559"/>
            <a:ext cx="1363728" cy="578598"/>
          </a:xfrm>
          <a:custGeom>
            <a:avLst/>
            <a:gdLst/>
            <a:ahLst/>
            <a:cxnLst/>
            <a:rect l="l" t="t" r="r" b="b"/>
            <a:pathLst>
              <a:path w="1237019" h="524894">
                <a:moveTo>
                  <a:pt x="618509" y="0"/>
                </a:moveTo>
                <a:cubicBezTo>
                  <a:pt x="930325" y="0"/>
                  <a:pt x="1189147" y="226891"/>
                  <a:pt x="1237019" y="524894"/>
                </a:cubicBezTo>
                <a:lnTo>
                  <a:pt x="0" y="524894"/>
                </a:lnTo>
                <a:cubicBezTo>
                  <a:pt x="47872" y="226891"/>
                  <a:pt x="306694" y="0"/>
                  <a:pt x="618509" y="0"/>
                </a:cubicBezTo>
                <a:close/>
              </a:path>
            </a:pathLst>
          </a:custGeom>
          <a:solidFill>
            <a:schemeClr val="tx2">
              <a:lumMod val="75000"/>
              <a:alpha val="6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4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>
            <a:spLocks noChangeAspect="1"/>
          </p:cNvSpPr>
          <p:nvPr/>
        </p:nvSpPr>
        <p:spPr>
          <a:xfrm>
            <a:off x="8353839" y="7064561"/>
            <a:ext cx="1335493" cy="578597"/>
          </a:xfrm>
          <a:custGeom>
            <a:avLst/>
            <a:gdLst/>
            <a:ahLst/>
            <a:cxnLst/>
            <a:rect l="l" t="t" r="r" b="b"/>
            <a:pathLst>
              <a:path w="1211408" h="524893">
                <a:moveTo>
                  <a:pt x="605704" y="0"/>
                </a:moveTo>
                <a:cubicBezTo>
                  <a:pt x="914574" y="0"/>
                  <a:pt x="1170243" y="227782"/>
                  <a:pt x="1211408" y="524893"/>
                </a:cubicBezTo>
                <a:lnTo>
                  <a:pt x="0" y="524893"/>
                </a:lnTo>
                <a:cubicBezTo>
                  <a:pt x="41165" y="227782"/>
                  <a:pt x="296834" y="0"/>
                  <a:pt x="605704" y="0"/>
                </a:cubicBezTo>
                <a:close/>
              </a:path>
            </a:pathLst>
          </a:custGeom>
          <a:solidFill>
            <a:schemeClr val="tx2">
              <a:lumMod val="75000"/>
              <a:alpha val="6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4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>
            <a:spLocks noChangeAspect="1"/>
          </p:cNvSpPr>
          <p:nvPr/>
        </p:nvSpPr>
        <p:spPr>
          <a:xfrm>
            <a:off x="12207" y="5447624"/>
            <a:ext cx="673839" cy="673768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-76756" y="6804114"/>
            <a:ext cx="857798" cy="827091"/>
          </a:xfrm>
          <a:custGeom>
            <a:avLst/>
            <a:gdLst/>
            <a:ahLst/>
            <a:cxnLst/>
            <a:rect l="l" t="t" r="r" b="b"/>
            <a:pathLst>
              <a:path w="778097" h="750322">
                <a:moveTo>
                  <a:pt x="261411" y="0"/>
                </a:moveTo>
                <a:cubicBezTo>
                  <a:pt x="546769" y="0"/>
                  <a:pt x="778097" y="231328"/>
                  <a:pt x="778097" y="516686"/>
                </a:cubicBezTo>
                <a:cubicBezTo>
                  <a:pt x="778097" y="601179"/>
                  <a:pt x="757816" y="680934"/>
                  <a:pt x="719843" y="750322"/>
                </a:cubicBezTo>
                <a:lnTo>
                  <a:pt x="0" y="750322"/>
                </a:lnTo>
                <a:lnTo>
                  <a:pt x="0" y="73330"/>
                </a:lnTo>
                <a:cubicBezTo>
                  <a:pt x="75863" y="26083"/>
                  <a:pt x="165591" y="0"/>
                  <a:pt x="26141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>
            <a:spLocks noChangeAspect="1"/>
          </p:cNvSpPr>
          <p:nvPr/>
        </p:nvSpPr>
        <p:spPr>
          <a:xfrm>
            <a:off x="-76757" y="5686373"/>
            <a:ext cx="621246" cy="989394"/>
          </a:xfrm>
          <a:custGeom>
            <a:avLst/>
            <a:gdLst/>
            <a:ahLst/>
            <a:cxnLst/>
            <a:rect l="l" t="t" r="r" b="b"/>
            <a:pathLst>
              <a:path w="563524" h="897560">
                <a:moveTo>
                  <a:pt x="114744" y="0"/>
                </a:moveTo>
                <a:cubicBezTo>
                  <a:pt x="362598" y="0"/>
                  <a:pt x="563524" y="200926"/>
                  <a:pt x="563524" y="448780"/>
                </a:cubicBezTo>
                <a:cubicBezTo>
                  <a:pt x="563524" y="696634"/>
                  <a:pt x="362598" y="897560"/>
                  <a:pt x="114744" y="897560"/>
                </a:cubicBezTo>
                <a:cubicBezTo>
                  <a:pt x="74918" y="897560"/>
                  <a:pt x="36304" y="892373"/>
                  <a:pt x="0" y="880900"/>
                </a:cubicBezTo>
                <a:lnTo>
                  <a:pt x="0" y="16661"/>
                </a:lnTo>
                <a:cubicBezTo>
                  <a:pt x="36304" y="5188"/>
                  <a:pt x="74918" y="0"/>
                  <a:pt x="114744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-28396" y="531741"/>
            <a:ext cx="659712" cy="998371"/>
          </a:xfrm>
          <a:custGeom>
            <a:avLst/>
            <a:gdLst/>
            <a:ahLst/>
            <a:cxnLst/>
            <a:rect l="l" t="t" r="r" b="b"/>
            <a:pathLst>
              <a:path w="598416" h="905704">
                <a:moveTo>
                  <a:pt x="145564" y="0"/>
                </a:moveTo>
                <a:cubicBezTo>
                  <a:pt x="395667" y="0"/>
                  <a:pt x="598416" y="202749"/>
                  <a:pt x="598416" y="452852"/>
                </a:cubicBezTo>
                <a:cubicBezTo>
                  <a:pt x="598416" y="702955"/>
                  <a:pt x="395667" y="905704"/>
                  <a:pt x="145564" y="905704"/>
                </a:cubicBezTo>
                <a:cubicBezTo>
                  <a:pt x="94398" y="905704"/>
                  <a:pt x="45214" y="897218"/>
                  <a:pt x="0" y="879648"/>
                </a:cubicBezTo>
                <a:lnTo>
                  <a:pt x="0" y="26056"/>
                </a:lnTo>
                <a:cubicBezTo>
                  <a:pt x="45214" y="8486"/>
                  <a:pt x="94398" y="0"/>
                  <a:pt x="145564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>
            <a:spLocks noChangeAspect="1"/>
          </p:cNvSpPr>
          <p:nvPr/>
        </p:nvSpPr>
        <p:spPr>
          <a:xfrm>
            <a:off x="522782" y="922410"/>
            <a:ext cx="1004112" cy="1004007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>
            <a:spLocks noChangeAspect="1"/>
          </p:cNvSpPr>
          <p:nvPr/>
        </p:nvSpPr>
        <p:spPr>
          <a:xfrm>
            <a:off x="351922" y="1600848"/>
            <a:ext cx="852171" cy="852082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>
            <a:spLocks noChangeAspect="1"/>
          </p:cNvSpPr>
          <p:nvPr/>
        </p:nvSpPr>
        <p:spPr>
          <a:xfrm>
            <a:off x="409285" y="2080050"/>
            <a:ext cx="672886" cy="672815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>
            <a:spLocks noChangeAspect="1"/>
          </p:cNvSpPr>
          <p:nvPr/>
        </p:nvSpPr>
        <p:spPr>
          <a:xfrm>
            <a:off x="170519" y="2116094"/>
            <a:ext cx="575209" cy="575148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>
            <a:spLocks noChangeAspect="1"/>
          </p:cNvSpPr>
          <p:nvPr/>
        </p:nvSpPr>
        <p:spPr>
          <a:xfrm>
            <a:off x="8050518" y="-68022"/>
            <a:ext cx="1004114" cy="827654"/>
          </a:xfrm>
          <a:custGeom>
            <a:avLst/>
            <a:gdLst/>
            <a:ahLst/>
            <a:cxnLst/>
            <a:rect l="l" t="t" r="r" b="b"/>
            <a:pathLst>
              <a:path w="910818" h="750833">
                <a:moveTo>
                  <a:pt x="111441" y="0"/>
                </a:moveTo>
                <a:lnTo>
                  <a:pt x="799378" y="0"/>
                </a:lnTo>
                <a:cubicBezTo>
                  <a:pt x="869408" y="78400"/>
                  <a:pt x="910818" y="182076"/>
                  <a:pt x="910818" y="295424"/>
                </a:cubicBezTo>
                <a:cubicBezTo>
                  <a:pt x="910818" y="546939"/>
                  <a:pt x="706924" y="750833"/>
                  <a:pt x="455409" y="750833"/>
                </a:cubicBezTo>
                <a:cubicBezTo>
                  <a:pt x="203894" y="750833"/>
                  <a:pt x="0" y="546939"/>
                  <a:pt x="0" y="295424"/>
                </a:cubicBezTo>
                <a:cubicBezTo>
                  <a:pt x="0" y="182076"/>
                  <a:pt x="41410" y="78400"/>
                  <a:pt x="11144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>
            <a:spLocks noChangeAspect="1"/>
          </p:cNvSpPr>
          <p:nvPr/>
        </p:nvSpPr>
        <p:spPr>
          <a:xfrm>
            <a:off x="9611126" y="-68022"/>
            <a:ext cx="522413" cy="675731"/>
          </a:xfrm>
          <a:custGeom>
            <a:avLst/>
            <a:gdLst/>
            <a:ahLst/>
            <a:cxnLst/>
            <a:rect l="l" t="t" r="r" b="b"/>
            <a:pathLst>
              <a:path w="473874" h="613011">
                <a:moveTo>
                  <a:pt x="29684" y="0"/>
                </a:moveTo>
                <a:lnTo>
                  <a:pt x="473874" y="0"/>
                </a:lnTo>
                <a:lnTo>
                  <a:pt x="473874" y="611150"/>
                </a:lnTo>
                <a:cubicBezTo>
                  <a:pt x="467789" y="612887"/>
                  <a:pt x="461614" y="613011"/>
                  <a:pt x="455409" y="613011"/>
                </a:cubicBezTo>
                <a:cubicBezTo>
                  <a:pt x="203894" y="613011"/>
                  <a:pt x="0" y="409117"/>
                  <a:pt x="0" y="157602"/>
                </a:cubicBezTo>
                <a:cubicBezTo>
                  <a:pt x="0" y="101995"/>
                  <a:pt x="9966" y="48716"/>
                  <a:pt x="29684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>
            <a:spLocks noChangeAspect="1"/>
          </p:cNvSpPr>
          <p:nvPr/>
        </p:nvSpPr>
        <p:spPr>
          <a:xfrm>
            <a:off x="8541895" y="311882"/>
            <a:ext cx="1244116" cy="1243985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>
            <a:spLocks noChangeAspect="1"/>
          </p:cNvSpPr>
          <p:nvPr/>
        </p:nvSpPr>
        <p:spPr>
          <a:xfrm>
            <a:off x="9827857" y="826299"/>
            <a:ext cx="305682" cy="1000893"/>
          </a:xfrm>
          <a:custGeom>
            <a:avLst/>
            <a:gdLst/>
            <a:ahLst/>
            <a:cxnLst/>
            <a:rect l="l" t="t" r="r" b="b"/>
            <a:pathLst>
              <a:path w="277280" h="907992">
                <a:moveTo>
                  <a:pt x="277280" y="0"/>
                </a:moveTo>
                <a:lnTo>
                  <a:pt x="277280" y="907992"/>
                </a:lnTo>
                <a:cubicBezTo>
                  <a:pt x="112021" y="824131"/>
                  <a:pt x="0" y="652146"/>
                  <a:pt x="0" y="453996"/>
                </a:cubicBezTo>
                <a:cubicBezTo>
                  <a:pt x="0" y="255847"/>
                  <a:pt x="112021" y="83861"/>
                  <a:pt x="277280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8368408" y="803034"/>
            <a:ext cx="1069064" cy="1068952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>
            <a:spLocks noChangeAspect="1"/>
          </p:cNvSpPr>
          <p:nvPr/>
        </p:nvSpPr>
        <p:spPr>
          <a:xfrm>
            <a:off x="8235202" y="1462194"/>
            <a:ext cx="670487" cy="670417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>
            <a:spLocks noChangeAspect="1"/>
          </p:cNvSpPr>
          <p:nvPr/>
        </p:nvSpPr>
        <p:spPr>
          <a:xfrm>
            <a:off x="8411481" y="6185559"/>
            <a:ext cx="813974" cy="813889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7687119" y="5778615"/>
            <a:ext cx="813974" cy="813889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>
            <a:spLocks noChangeAspect="1"/>
          </p:cNvSpPr>
          <p:nvPr/>
        </p:nvSpPr>
        <p:spPr>
          <a:xfrm>
            <a:off x="8262116" y="5432391"/>
            <a:ext cx="813974" cy="813889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9071939" y="6246279"/>
            <a:ext cx="667669" cy="667599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8905689" y="4517113"/>
            <a:ext cx="610249" cy="610185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9273444" y="5575375"/>
            <a:ext cx="610249" cy="610185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>
            <a:spLocks noChangeAspect="1"/>
          </p:cNvSpPr>
          <p:nvPr/>
        </p:nvSpPr>
        <p:spPr>
          <a:xfrm>
            <a:off x="9578567" y="5280457"/>
            <a:ext cx="554972" cy="610186"/>
          </a:xfrm>
          <a:custGeom>
            <a:avLst/>
            <a:gdLst/>
            <a:ahLst/>
            <a:cxnLst/>
            <a:rect l="l" t="t" r="r" b="b"/>
            <a:pathLst>
              <a:path w="503408" h="553550">
                <a:moveTo>
                  <a:pt x="276775" y="0"/>
                </a:moveTo>
                <a:cubicBezTo>
                  <a:pt x="370698" y="0"/>
                  <a:pt x="453694" y="46784"/>
                  <a:pt x="503408" y="118545"/>
                </a:cubicBezTo>
                <a:lnTo>
                  <a:pt x="503408" y="435005"/>
                </a:lnTo>
                <a:cubicBezTo>
                  <a:pt x="453694" y="506767"/>
                  <a:pt x="370698" y="553550"/>
                  <a:pt x="276775" y="553550"/>
                </a:cubicBezTo>
                <a:cubicBezTo>
                  <a:pt x="123916" y="553550"/>
                  <a:pt x="0" y="429634"/>
                  <a:pt x="0" y="276775"/>
                </a:cubicBezTo>
                <a:cubicBezTo>
                  <a:pt x="0" y="123916"/>
                  <a:pt x="123916" y="0"/>
                  <a:pt x="276775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2840" y="744861"/>
            <a:ext cx="7854942" cy="1019062"/>
          </a:xfrm>
          <a:prstGeom prst="rect">
            <a:avLst/>
          </a:prstGeom>
        </p:spPr>
        <p:txBody>
          <a:bodyPr vert="horz" lIns="100794" tIns="50397" rIns="100794" bIns="50397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2841" y="1992281"/>
            <a:ext cx="7854941" cy="4465959"/>
          </a:xfrm>
          <a:prstGeom prst="rect">
            <a:avLst/>
          </a:prstGeom>
        </p:spPr>
        <p:txBody>
          <a:bodyPr vert="horz" lIns="100794" tIns="50397" rIns="100794" bIns="50397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96725" y="656076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b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01910" y="6560769"/>
            <a:ext cx="5794815" cy="402483"/>
          </a:xfrm>
          <a:prstGeom prst="rect">
            <a:avLst/>
          </a:prstGeom>
        </p:spPr>
        <p:txBody>
          <a:bodyPr vert="horz" lIns="100794" tIns="50397" rIns="100794" bIns="50397" rtlCol="0" anchor="b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1316" y="6560769"/>
            <a:ext cx="670594" cy="402483"/>
          </a:xfrm>
          <a:prstGeom prst="rect">
            <a:avLst/>
          </a:prstGeom>
        </p:spPr>
        <p:txBody>
          <a:bodyPr vert="horz" lIns="100794" tIns="50397" rIns="100794" bIns="50397" rtlCol="0" anchor="b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25B765B3-6DE5-4123-8C48-E4EE755B7C17}" type="slidenum">
              <a:rPr lang="ru-RU" smtClean="0"/>
              <a:t>‹#›</a:t>
            </a:fld>
            <a:endParaRPr lang="ru-RU"/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1745337" y="6012271"/>
            <a:ext cx="2104798" cy="1618934"/>
          </a:xfrm>
          <a:custGeom>
            <a:avLst/>
            <a:gdLst/>
            <a:ahLst/>
            <a:cxnLst/>
            <a:rect l="l" t="t" r="r" b="b"/>
            <a:pathLst>
              <a:path w="1909234" h="1468668">
                <a:moveTo>
                  <a:pt x="954617" y="0"/>
                </a:moveTo>
                <a:cubicBezTo>
                  <a:pt x="1481837" y="0"/>
                  <a:pt x="1909234" y="427397"/>
                  <a:pt x="1909234" y="954617"/>
                </a:cubicBezTo>
                <a:cubicBezTo>
                  <a:pt x="1909234" y="1144075"/>
                  <a:pt x="1854043" y="1320642"/>
                  <a:pt x="1758159" y="1468668"/>
                </a:cubicBezTo>
                <a:lnTo>
                  <a:pt x="151075" y="1468668"/>
                </a:lnTo>
                <a:cubicBezTo>
                  <a:pt x="55192" y="1320642"/>
                  <a:pt x="0" y="1144075"/>
                  <a:pt x="0" y="954617"/>
                </a:cubicBezTo>
                <a:cubicBezTo>
                  <a:pt x="0" y="427397"/>
                  <a:pt x="427397" y="0"/>
                  <a:pt x="954617" y="0"/>
                </a:cubicBezTo>
                <a:close/>
              </a:path>
            </a:pathLst>
          </a:custGeom>
          <a:solidFill>
            <a:schemeClr val="tx2">
              <a:lumMod val="75000"/>
              <a:alpha val="8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9448870" y="3729067"/>
            <a:ext cx="337686" cy="337650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9258436" y="3897892"/>
            <a:ext cx="337686" cy="337650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9490172" y="4065885"/>
            <a:ext cx="337686" cy="337650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>
            <a:spLocks noChangeAspect="1"/>
          </p:cNvSpPr>
          <p:nvPr/>
        </p:nvSpPr>
        <p:spPr>
          <a:xfrm>
            <a:off x="170520" y="2975069"/>
            <a:ext cx="515526" cy="515472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522781" y="3490540"/>
            <a:ext cx="505762" cy="505709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127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297941" y="3729068"/>
            <a:ext cx="388105" cy="388064"/>
          </a:xfrm>
          <a:prstGeom prst="ellipse">
            <a:avLst/>
          </a:prstGeom>
          <a:solidFill>
            <a:schemeClr val="accent3">
              <a:lumMod val="60000"/>
              <a:lumOff val="40000"/>
              <a:alpha val="5000"/>
            </a:schemeClr>
          </a:solidFill>
          <a:ln w="63500" cap="rnd" cmpd="sng" algn="ctr">
            <a:solidFill>
              <a:schemeClr val="accent3">
                <a:lumMod val="60000"/>
                <a:lumOff val="40000"/>
                <a:alpha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>
            <a:spLocks noChangeAspect="1"/>
          </p:cNvSpPr>
          <p:nvPr/>
        </p:nvSpPr>
        <p:spPr>
          <a:xfrm>
            <a:off x="-95471" y="2845603"/>
            <a:ext cx="1499792" cy="2104577"/>
          </a:xfrm>
          <a:custGeom>
            <a:avLst/>
            <a:gdLst/>
            <a:ahLst/>
            <a:cxnLst/>
            <a:rect l="l" t="t" r="r" b="b"/>
            <a:pathLst>
              <a:path w="1360441" h="1909234">
                <a:moveTo>
                  <a:pt x="405824" y="0"/>
                </a:moveTo>
                <a:cubicBezTo>
                  <a:pt x="933044" y="0"/>
                  <a:pt x="1360441" y="427397"/>
                  <a:pt x="1360441" y="954617"/>
                </a:cubicBezTo>
                <a:cubicBezTo>
                  <a:pt x="1360441" y="1481837"/>
                  <a:pt x="933044" y="1909234"/>
                  <a:pt x="405824" y="1909234"/>
                </a:cubicBezTo>
                <a:cubicBezTo>
                  <a:pt x="260527" y="1909234"/>
                  <a:pt x="122812" y="1876773"/>
                  <a:pt x="0" y="1817719"/>
                </a:cubicBezTo>
                <a:lnTo>
                  <a:pt x="0" y="91515"/>
                </a:lnTo>
                <a:cubicBezTo>
                  <a:pt x="122812" y="32461"/>
                  <a:pt x="260527" y="0"/>
                  <a:pt x="405824" y="0"/>
                </a:cubicBezTo>
                <a:close/>
              </a:path>
            </a:pathLst>
          </a:custGeom>
          <a:solidFill>
            <a:schemeClr val="tx2">
              <a:lumMod val="75000"/>
              <a:alpha val="8000"/>
            </a:schemeClr>
          </a:solidFill>
          <a:ln w="330200" cap="rnd" cmpd="sng" algn="ctr">
            <a:solidFill>
              <a:schemeClr val="accent3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3175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ln w="317500">
                <a:solidFill>
                  <a:schemeClr val="tx1"/>
                </a:solidFill>
              </a:ln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6805440" y="2640503"/>
            <a:ext cx="1343039" cy="1342898"/>
          </a:xfrm>
          <a:prstGeom prst="ellipse">
            <a:avLst/>
          </a:prstGeom>
          <a:solidFill>
            <a:schemeClr val="tx2">
              <a:lumMod val="75000"/>
              <a:alpha val="10000"/>
            </a:schemeClr>
          </a:solidFill>
          <a:ln w="177800" cap="rnd" cmpd="sng" algn="ctr">
            <a:solidFill>
              <a:schemeClr val="tx2">
                <a:lumMod val="60000"/>
                <a:lumOff val="40000"/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softEdge rad="152400"/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503972" rtl="0" eaLnBrk="1" latinLnBrk="0" hangingPunct="1"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77979" indent="-377979" algn="l" defTabSz="503972" rtl="0" eaLnBrk="1" latinLnBrk="0" hangingPunct="1">
        <a:spcBef>
          <a:spcPct val="20000"/>
        </a:spcBef>
        <a:spcAft>
          <a:spcPts val="661"/>
        </a:spcAft>
        <a:buClr>
          <a:schemeClr val="tx2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spcAft>
          <a:spcPts val="661"/>
        </a:spcAft>
        <a:buClr>
          <a:schemeClr val="tx2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spcAft>
          <a:spcPts val="661"/>
        </a:spcAft>
        <a:buClr>
          <a:schemeClr val="tx2"/>
        </a:buClr>
        <a:buFont typeface="Wingdings 2" charset="2"/>
        <a:buChar char="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spcAft>
          <a:spcPts val="661"/>
        </a:spcAft>
        <a:buClr>
          <a:schemeClr val="tx2"/>
        </a:buClr>
        <a:buFont typeface="Wingdings 2" charset="2"/>
        <a:buChar char="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spcAft>
          <a:spcPts val="661"/>
        </a:spcAft>
        <a:buClr>
          <a:schemeClr val="tx2"/>
        </a:buClr>
        <a:buFont typeface="Wingdings 2" charset="2"/>
        <a:buChar char="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1009650" y="2219325"/>
            <a:ext cx="9070975" cy="1931988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sz="6600" dirty="0">
                <a:latin typeface="Arial Black" pitchFamily="34"/>
              </a:rPr>
              <a:t>Мои увлечения</a:t>
            </a:r>
          </a:p>
        </p:txBody>
      </p:sp>
      <p:sp>
        <p:nvSpPr>
          <p:cNvPr id="4" name="Подзаголовок 3"/>
          <p:cNvSpPr txBox="1">
            <a:spLocks noGrp="1"/>
          </p:cNvSpPr>
          <p:nvPr>
            <p:ph type="subTitle" idx="4294967295"/>
          </p:nvPr>
        </p:nvSpPr>
        <p:spPr>
          <a:xfrm>
            <a:off x="719139" y="4716463"/>
            <a:ext cx="9145710" cy="2519362"/>
          </a:xfrm>
        </p:spPr>
        <p:txBody>
          <a:bodyPr anchor="ctr">
            <a:normAutofit lnSpcReduction="10000"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indent="0" algn="r">
              <a:buNone/>
            </a:pPr>
            <a:r>
              <a:rPr lang="ru-RU" sz="2000" dirty="0">
                <a:latin typeface="Arial Black" pitchFamily="34"/>
              </a:rPr>
              <a:t>презентация </a:t>
            </a:r>
          </a:p>
          <a:p>
            <a:pPr marL="0" indent="0" algn="r">
              <a:buNone/>
            </a:pPr>
            <a:r>
              <a:rPr lang="ru-RU" sz="2000" dirty="0">
                <a:latin typeface="Arial Black" pitchFamily="34"/>
              </a:rPr>
              <a:t>  ученицы 2 класса</a:t>
            </a:r>
          </a:p>
          <a:p>
            <a:pPr marL="0" indent="0" algn="r">
              <a:buNone/>
            </a:pPr>
            <a:r>
              <a:rPr lang="ru-RU" sz="2000" dirty="0">
                <a:latin typeface="Arial Black" pitchFamily="34"/>
              </a:rPr>
              <a:t>МОУ Пушновской СОШ</a:t>
            </a:r>
          </a:p>
          <a:p>
            <a:pPr marL="0" indent="0" algn="r">
              <a:buNone/>
            </a:pPr>
            <a:r>
              <a:rPr lang="ru-RU" sz="2000" dirty="0" err="1">
                <a:latin typeface="Arial Black" pitchFamily="34"/>
              </a:rPr>
              <a:t>КокоревойАлины</a:t>
            </a:r>
            <a:endParaRPr lang="ru-RU" sz="2000" dirty="0">
              <a:latin typeface="Arial Black" pitchFamily="34"/>
            </a:endParaRPr>
          </a:p>
          <a:p>
            <a:pPr marL="0" indent="0" algn="r">
              <a:buNone/>
            </a:pPr>
            <a:r>
              <a:rPr lang="ru-RU" sz="2000" dirty="0">
                <a:latin typeface="Arial Black" pitchFamily="34"/>
              </a:rPr>
              <a:t>Руководитель:</a:t>
            </a:r>
          </a:p>
          <a:p>
            <a:pPr marL="0" indent="0" algn="r">
              <a:buNone/>
            </a:pPr>
            <a:r>
              <a:rPr lang="ru-RU" sz="2000" dirty="0">
                <a:latin typeface="Arial Black" pitchFamily="34"/>
              </a:rPr>
              <a:t>Пыркова В.С.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4176216" y="3960000"/>
            <a:ext cx="5624167" cy="3383774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dirty="0"/>
              <a:t>Два раза в неделю занимаюсь спортом     (основы физической подготовки). Это полезно и развивает гибкость.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64448" y="198442"/>
            <a:ext cx="3535935" cy="3888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7784" y="1242558"/>
            <a:ext cx="3888433" cy="5921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87784" y="179437"/>
            <a:ext cx="9505056" cy="1690638"/>
          </a:xfrm>
        </p:spPr>
        <p:txBody>
          <a:bodyPr>
            <a:normAutofit fontScale="90000"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/>
              <a:t>На выходных я рисую и делаю поделки просто для себя и на школьные конкурсы.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88032" y="1763613"/>
            <a:ext cx="4248224" cy="2957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688384" y="4882614"/>
            <a:ext cx="3926851" cy="2443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7824" y="4859956"/>
            <a:ext cx="2651499" cy="2528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90596" y="1837660"/>
            <a:ext cx="3024639" cy="28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87784" y="301625"/>
            <a:ext cx="9433048" cy="1262063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>
                <a:solidFill>
                  <a:srgbClr val="FFFFFF"/>
                </a:solidFill>
              </a:rPr>
              <a:t>Перед сном я читаю книги.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367904" y="1619597"/>
            <a:ext cx="7260036" cy="5568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15776" y="755501"/>
            <a:ext cx="4176464" cy="5269062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dirty="0"/>
              <a:t>Я люблю наряжаться на праздники.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627892" y="539477"/>
            <a:ext cx="5242182" cy="6552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40290" y="395461"/>
            <a:ext cx="5950142" cy="6912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31672" y="323453"/>
            <a:ext cx="5902448" cy="695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503808" y="251445"/>
            <a:ext cx="9145016" cy="1618630"/>
          </a:xfrm>
        </p:spPr>
        <p:txBody>
          <a:bodyPr>
            <a:normAutofit fontScale="90000"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/>
              <a:t>Кушать </a:t>
            </a:r>
            <a:r>
              <a:rPr lang="ru-RU" dirty="0"/>
              <a:t>тортик со своей лучшей подружкой </a:t>
            </a:r>
            <a:r>
              <a:rPr lang="ru-RU"/>
              <a:t>Катей!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76021" y="1440000"/>
            <a:ext cx="5328588" cy="596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431800" y="301625"/>
            <a:ext cx="9217024" cy="1262063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b="1" dirty="0"/>
              <a:t>Спасибо за просмотр. </a:t>
            </a:r>
            <a:br>
              <a:rPr lang="ru-RU" b="1" dirty="0"/>
            </a:br>
            <a:r>
              <a:rPr lang="ru-RU" b="1" dirty="0"/>
              <a:t>До свидания!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44001" y="1691605"/>
            <a:ext cx="5400567" cy="5642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71960" y="1907630"/>
            <a:ext cx="6205811" cy="547260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Заголовок 3"/>
          <p:cNvSpPr txBox="1">
            <a:spLocks noGrp="1"/>
          </p:cNvSpPr>
          <p:nvPr>
            <p:ph type="title" idx="4294967295"/>
          </p:nvPr>
        </p:nvSpPr>
        <p:spPr>
          <a:xfrm>
            <a:off x="359792" y="107950"/>
            <a:ext cx="9361040" cy="1762125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sz="32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Здравствуйте ! Меня зовут Алина. </a:t>
            </a:r>
            <a:br>
              <a:rPr lang="ru-RU" sz="32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ru-RU" sz="32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Я хочу рассказать, чем занимаюсь в свободное </a:t>
            </a:r>
            <a:br>
              <a:rPr lang="ru-RU" sz="32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</a:br>
            <a:r>
              <a:rPr lang="ru-RU" sz="3200" dirty="0">
                <a:latin typeface="Times New Roman" panose="02020603050405020304" pitchFamily="18" charset="0"/>
                <a:ea typeface="Batang" panose="02030600000101010101" pitchFamily="18" charset="-127"/>
                <a:cs typeface="Times New Roman" panose="02020603050405020304" pitchFamily="18" charset="0"/>
              </a:rPr>
              <a:t>от уроков время.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0" y="179388"/>
            <a:ext cx="4175125" cy="7272337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dirty="0">
                <a:solidFill>
                  <a:srgbClr val="FFFFFF"/>
                </a:solidFill>
              </a:rPr>
              <a:t>Как и все дети,  я иногда играю в компьютерные игры.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608264" y="179437"/>
            <a:ext cx="5327704" cy="7171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15776" y="301625"/>
            <a:ext cx="9505055" cy="1262063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/>
              <a:t>У меня есть младшая сестренка Алиса. Я люблю с ней играть.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5777" y="1929436"/>
            <a:ext cx="4824226" cy="545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120432" y="1979636"/>
            <a:ext cx="3760882" cy="540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87784" y="301625"/>
            <a:ext cx="9361040" cy="1262063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>
                <a:cs typeface="Times New Roman" panose="02020603050405020304" pitchFamily="18" charset="0"/>
              </a:rPr>
              <a:t>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епить снеговиков на прогулке!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6950" y="1719029"/>
            <a:ext cx="4881454" cy="565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19440" y="1719029"/>
            <a:ext cx="4608840" cy="565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846134" y="1115541"/>
            <a:ext cx="5054738" cy="612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 3"/>
          <p:cNvSpPr txBox="1">
            <a:spLocks noGrp="1"/>
          </p:cNvSpPr>
          <p:nvPr>
            <p:ph type="body" idx="4294967295"/>
          </p:nvPr>
        </p:nvSpPr>
        <p:spPr>
          <a:xfrm>
            <a:off x="143768" y="395461"/>
            <a:ext cx="4702366" cy="6876876"/>
          </a:xfrm>
        </p:spPr>
        <p:txBody>
          <a:bodyPr>
            <a:normAutofit/>
          </a:bodyPr>
          <a:lstStyle>
            <a:defPPr marL="43200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ru-RU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ru-RU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ru-RU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ru-RU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ru-RU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lvl="0">
              <a:buNone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 очень люблю</a:t>
            </a:r>
          </a:p>
          <a:p>
            <a:pPr lvl="0">
              <a:buNone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животных. У нас</a:t>
            </a:r>
          </a:p>
          <a:p>
            <a:pPr lvl="0">
              <a:buNone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дома есть черепашки </a:t>
            </a:r>
          </a:p>
          <a:p>
            <a:pPr lvl="0">
              <a:buNone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Машка и Мишка. Я за </a:t>
            </a:r>
          </a:p>
          <a:p>
            <a:pPr lvl="0">
              <a:buNone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ними ухаживаю.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215776" y="214314"/>
            <a:ext cx="5976664" cy="4141588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ru-RU" dirty="0"/>
              <a:t>А еще мы с мамой иногда ходим на ферму за молоком. Там я кормлю коров, а в отпуске мы ходим на конюшню и я катаюсь на лошадях.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140395" y="107429"/>
            <a:ext cx="3752574" cy="4248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48024" y="4355901"/>
            <a:ext cx="5029487" cy="307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359792" y="301625"/>
            <a:ext cx="9289032" cy="1262063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/>
              <a:t>Иногда я помогаю маме на кухне. </a:t>
            </a:r>
            <a:br>
              <a:rPr lang="ru-RU" dirty="0"/>
            </a:br>
            <a:r>
              <a:rPr lang="ru-RU" dirty="0"/>
              <a:t>Мне очень нравится готовить!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19542" y="1907629"/>
            <a:ext cx="4676457" cy="5544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328344" y="1905941"/>
            <a:ext cx="4488906" cy="5546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 txBox="1">
            <a:spLocks noGrp="1"/>
          </p:cNvSpPr>
          <p:nvPr>
            <p:ph type="title" idx="4294967295"/>
          </p:nvPr>
        </p:nvSpPr>
        <p:spPr>
          <a:xfrm>
            <a:off x="431800" y="301625"/>
            <a:ext cx="9145344" cy="1262063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ru-RU" dirty="0"/>
              <a:t>Я хожу на занятия по танцам в СДК.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800" y="1598983"/>
            <a:ext cx="4109921" cy="5735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 cstate="print">
            <a:lum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00352" y="1598983"/>
            <a:ext cx="4176792" cy="5735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ummer">
  <a:themeElements>
    <a:clrScheme name="Summer">
      <a:dk1>
        <a:sysClr val="windowText" lastClr="000000"/>
      </a:dk1>
      <a:lt1>
        <a:sysClr val="window" lastClr="FFFFFF"/>
      </a:lt1>
      <a:dk2>
        <a:srgbClr val="E89117"/>
      </a:dk2>
      <a:lt2>
        <a:srgbClr val="FEDD78"/>
      </a:lt2>
      <a:accent1>
        <a:srgbClr val="A1B633"/>
      </a:accent1>
      <a:accent2>
        <a:srgbClr val="C4D73F"/>
      </a:accent2>
      <a:accent3>
        <a:srgbClr val="FFCE2D"/>
      </a:accent3>
      <a:accent4>
        <a:srgbClr val="FFA600"/>
      </a:accent4>
      <a:accent5>
        <a:srgbClr val="ED5E00"/>
      </a:accent5>
      <a:accent6>
        <a:srgbClr val="C62D03"/>
      </a:accent6>
      <a:hlink>
        <a:srgbClr val="408080"/>
      </a:hlink>
      <a:folHlink>
        <a:srgbClr val="5EAEAE"/>
      </a:folHlink>
    </a:clrScheme>
    <a:fontScheme name="Summer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ummer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satMod val="12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88900" dist="38100" dir="5400000" algn="ctr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5400000"/>
            </a:lightRig>
          </a:scene3d>
          <a:sp3d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shade val="80000"/>
                <a:hueMod val="110000"/>
                <a:satMod val="120000"/>
              </a:schemeClr>
            </a:gs>
            <a:gs pos="100000">
              <a:schemeClr val="phClr">
                <a:shade val="60000"/>
                <a:hueMod val="40000"/>
                <a:satMod val="120000"/>
                <a:lumMod val="103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hade val="80000"/>
                <a:hueMod val="110000"/>
                <a:satMod val="130000"/>
                <a:lumMod val="100000"/>
              </a:schemeClr>
            </a:gs>
            <a:gs pos="100000">
              <a:schemeClr val="phClr">
                <a:shade val="60000"/>
                <a:hueMod val="40000"/>
                <a:satMod val="120000"/>
                <a:lumMod val="103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200</Words>
  <Application>Microsoft Office PowerPoint</Application>
  <PresentationFormat>Произвольный</PresentationFormat>
  <Paragraphs>25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6" baseType="lpstr">
      <vt:lpstr>Arial</vt:lpstr>
      <vt:lpstr>Arial Black</vt:lpstr>
      <vt:lpstr>Calibri</vt:lpstr>
      <vt:lpstr>Courier New</vt:lpstr>
      <vt:lpstr>StarSymbol</vt:lpstr>
      <vt:lpstr>Times New Roman</vt:lpstr>
      <vt:lpstr>Verdana</vt:lpstr>
      <vt:lpstr>Wingdings 2</vt:lpstr>
      <vt:lpstr>Summer</vt:lpstr>
      <vt:lpstr>Мои увлечения</vt:lpstr>
      <vt:lpstr>Здравствуйте ! Меня зовут Алина.  Я хочу рассказать, чем занимаюсь в свободное  от уроков время.</vt:lpstr>
      <vt:lpstr>Как и все дети,  я иногда играю в компьютерные игры.</vt:lpstr>
      <vt:lpstr>У меня есть младшая сестренка Алиса. Я люблю с ней играть.</vt:lpstr>
      <vt:lpstr>Лепить снеговиков на прогулке!</vt:lpstr>
      <vt:lpstr>Презентация PowerPoint</vt:lpstr>
      <vt:lpstr>А еще мы с мамой иногда ходим на ферму за молоком. Там я кормлю коров, а в отпуске мы ходим на конюшню и я катаюсь на лошадях.</vt:lpstr>
      <vt:lpstr>Иногда я помогаю маме на кухне.  Мне очень нравится готовить!</vt:lpstr>
      <vt:lpstr>Я хожу на занятия по танцам в СДК.</vt:lpstr>
      <vt:lpstr>Два раза в неделю занимаюсь спортом     (основы физической подготовки). Это полезно и развивает гибкость.</vt:lpstr>
      <vt:lpstr>На выходных я рисую и делаю поделки просто для себя и на школьные конкурсы.</vt:lpstr>
      <vt:lpstr>Перед сном я читаю книги.</vt:lpstr>
      <vt:lpstr>Я люблю наряжаться на праздники.</vt:lpstr>
      <vt:lpstr>Презентация PowerPoint</vt:lpstr>
      <vt:lpstr>Презентация PowerPoint</vt:lpstr>
      <vt:lpstr>Кушать тортик со своей лучшей подружкой Катей! </vt:lpstr>
      <vt:lpstr>Спасибо за просмотр.  До свидания!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Вот чем я хочу занимаься!</dc:title>
  <dc:creator>Ирина Кокорева</dc:creator>
  <cp:lastModifiedBy>Кристина Варнакова</cp:lastModifiedBy>
  <cp:revision>19</cp:revision>
  <dcterms:created xsi:type="dcterms:W3CDTF">2020-11-26T19:57:10Z</dcterms:created>
  <dcterms:modified xsi:type="dcterms:W3CDTF">2021-12-06T17:29:45Z</dcterms:modified>
</cp:coreProperties>
</file>

<file path=docProps/thumbnail.jpeg>
</file>